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60" r:id="rId3"/>
    <p:sldId id="257" r:id="rId4"/>
    <p:sldId id="258" r:id="rId5"/>
    <p:sldId id="259" r:id="rId6"/>
    <p:sldId id="261" r:id="rId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8" d="100"/>
          <a:sy n="108" d="100"/>
        </p:scale>
        <p:origin x="-1068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3" name="Rounded Rectangle 12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C94657-C1F4-4746-80BA-6320C595BD4B}" type="datetimeFigureOut">
              <a:rPr lang="en-US" smtClean="0"/>
              <a:t>5/17/2011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0EEDC05E-9A09-43E4-A583-52E6549381B8}" type="slidenum">
              <a:rPr lang="en-US" smtClean="0"/>
              <a:t>‹#›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C94657-C1F4-4746-80BA-6320C595BD4B}" type="datetimeFigureOut">
              <a:rPr lang="en-US" smtClean="0"/>
              <a:t>5/17/2011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EDC05E-9A09-43E4-A583-52E6549381B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C94657-C1F4-4746-80BA-6320C595BD4B}" type="datetimeFigureOut">
              <a:rPr lang="en-US" smtClean="0"/>
              <a:t>5/17/2011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EDC05E-9A09-43E4-A583-52E6549381B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C94657-C1F4-4746-80BA-6320C595BD4B}" type="datetimeFigureOut">
              <a:rPr lang="en-US" smtClean="0"/>
              <a:t>5/17/2011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EDC05E-9A09-43E4-A583-52E6549381B8}" type="slidenum">
              <a:rPr lang="en-US" smtClean="0"/>
              <a:t>‹#›</a:t>
            </a:fld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0" name="Rounded Rectangle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C94657-C1F4-4746-80BA-6320C595BD4B}" type="datetimeFigureOut">
              <a:rPr lang="en-US" smtClean="0"/>
              <a:t>5/17/2011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endParaRPr lang="en-US"/>
          </a:p>
        </p:txBody>
      </p:sp>
      <p:sp>
        <p:nvSpPr>
          <p:cNvPr id="7" name="Rectangle 6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0EEDC05E-9A09-43E4-A583-52E6549381B8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C94657-C1F4-4746-80BA-6320C595BD4B}" type="datetimeFigureOut">
              <a:rPr lang="en-US" smtClean="0"/>
              <a:t>5/17/2011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EDC05E-9A09-43E4-A583-52E6549381B8}" type="slidenum">
              <a:rPr lang="en-US" smtClean="0"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C94657-C1F4-4746-80BA-6320C595BD4B}" type="datetimeFigureOut">
              <a:rPr lang="en-US" smtClean="0"/>
              <a:t>5/17/2011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EDC05E-9A09-43E4-A583-52E6549381B8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C94657-C1F4-4746-80BA-6320C595BD4B}" type="datetimeFigureOut">
              <a:rPr lang="en-US" smtClean="0"/>
              <a:t>5/17/2011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EDC05E-9A09-43E4-A583-52E6549381B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C94657-C1F4-4746-80BA-6320C595BD4B}" type="datetimeFigureOut">
              <a:rPr lang="en-US" smtClean="0"/>
              <a:t>5/17/2011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EDC05E-9A09-43E4-A583-52E6549381B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9" name="Rounded Rectangle 8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C94657-C1F4-4746-80BA-6320C595BD4B}" type="datetimeFigureOut">
              <a:rPr lang="en-US" smtClean="0"/>
              <a:t>5/17/2011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EDC05E-9A09-43E4-A583-52E6549381B8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C94657-C1F4-4746-80BA-6320C595BD4B}" type="datetimeFigureOut">
              <a:rPr lang="en-US" smtClean="0"/>
              <a:t>5/17/2011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0EEDC05E-9A09-43E4-A583-52E6549381B8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Rectangle 10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Rectangle 12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59C94657-C1F4-4746-80BA-6320C595BD4B}" type="datetimeFigureOut">
              <a:rPr lang="en-US" smtClean="0"/>
              <a:t>5/17/2011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fld id="{0EEDC05E-9A09-43E4-A583-52E6549381B8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04800" y="3200400"/>
            <a:ext cx="8534400" cy="1600200"/>
          </a:xfrm>
        </p:spPr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Joel Kincaid, Jason Rosenberg, Jessica </a:t>
            </a:r>
            <a:r>
              <a:rPr lang="en-US" dirty="0" err="1" smtClean="0">
                <a:solidFill>
                  <a:schemeClr val="tx1"/>
                </a:solidFill>
              </a:rPr>
              <a:t>Dommes</a:t>
            </a:r>
            <a:r>
              <a:rPr lang="en-US" dirty="0" smtClean="0">
                <a:solidFill>
                  <a:schemeClr val="tx1"/>
                </a:solidFill>
              </a:rPr>
              <a:t>, Dan Clark, Jacob Smith, Matt </a:t>
            </a:r>
            <a:r>
              <a:rPr lang="en-US" dirty="0" err="1" smtClean="0">
                <a:solidFill>
                  <a:schemeClr val="tx1"/>
                </a:solidFill>
              </a:rPr>
              <a:t>Scuderi</a:t>
            </a:r>
            <a:r>
              <a:rPr lang="en-US" dirty="0" smtClean="0">
                <a:solidFill>
                  <a:schemeClr val="tx1"/>
                </a:solidFill>
              </a:rPr>
              <a:t>, David </a:t>
            </a:r>
            <a:r>
              <a:rPr lang="en-US" dirty="0" err="1" smtClean="0">
                <a:solidFill>
                  <a:schemeClr val="tx1"/>
                </a:solidFill>
              </a:rPr>
              <a:t>Keyworth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Dungeon Chronicles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24968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Game Description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Episode-based action RPG</a:t>
            </a:r>
          </a:p>
          <a:p>
            <a:r>
              <a:rPr lang="en-US" dirty="0" smtClean="0"/>
              <a:t>Four class-based personalities </a:t>
            </a:r>
          </a:p>
          <a:p>
            <a:r>
              <a:rPr lang="en-US" dirty="0" smtClean="0"/>
              <a:t>Skill-based combat</a:t>
            </a:r>
          </a:p>
          <a:p>
            <a:r>
              <a:rPr lang="en-US" dirty="0" smtClean="0"/>
              <a:t>Dungeon exploration</a:t>
            </a:r>
          </a:p>
          <a:p>
            <a:r>
              <a:rPr lang="en-US" strike="sngStrike" dirty="0" smtClean="0"/>
              <a:t>Team-based gameplay</a:t>
            </a:r>
            <a:endParaRPr lang="en-US" strike="sngStrike" dirty="0"/>
          </a:p>
        </p:txBody>
      </p:sp>
    </p:spTree>
    <p:extLst>
      <p:ext uri="{BB962C8B-B14F-4D97-AF65-F5344CB8AC3E}">
        <p14:creationId xmlns:p14="http://schemas.microsoft.com/office/powerpoint/2010/main" val="68736619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Went Right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GUI was up and running fast</a:t>
            </a:r>
          </a:p>
          <a:p>
            <a:r>
              <a:rPr lang="en-US" dirty="0" smtClean="0"/>
              <a:t>Surprisingly easy to merge code together despite the size of the group</a:t>
            </a:r>
          </a:p>
          <a:p>
            <a:r>
              <a:rPr lang="en-US" dirty="0" smtClean="0"/>
              <a:t>Most of the abilities we wanted were implemented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5521931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Went Wrong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Rough start with models/animation</a:t>
            </a:r>
          </a:p>
          <a:p>
            <a:r>
              <a:rPr lang="en-US" dirty="0" smtClean="0"/>
              <a:t>Too large of a scope</a:t>
            </a:r>
          </a:p>
          <a:p>
            <a:r>
              <a:rPr lang="en-US" dirty="0" smtClean="0"/>
              <a:t>Lack of communication between team members</a:t>
            </a:r>
          </a:p>
          <a:p>
            <a:r>
              <a:rPr lang="en-US" dirty="0" smtClean="0"/>
              <a:t>Tasks were not prioritized properly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1558818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We Would Change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More research before we start programming</a:t>
            </a:r>
          </a:p>
          <a:p>
            <a:r>
              <a:rPr lang="en-US" dirty="0" smtClean="0"/>
              <a:t>More group meetings</a:t>
            </a:r>
          </a:p>
          <a:p>
            <a:r>
              <a:rPr lang="en-US" dirty="0" smtClean="0"/>
              <a:t>Focus on core features and add extras if time permitted</a:t>
            </a:r>
          </a:p>
          <a:p>
            <a:r>
              <a:rPr lang="en-US" dirty="0" smtClean="0"/>
              <a:t>Get full-time artists or assets very early on</a:t>
            </a:r>
          </a:p>
          <a:p>
            <a:r>
              <a:rPr lang="en-US" dirty="0" smtClean="0"/>
              <a:t>Better planning on how parts of code will integrate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7028029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We Learned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Learned a good deal about models/animation</a:t>
            </a:r>
          </a:p>
          <a:p>
            <a:r>
              <a:rPr lang="en-US" dirty="0" smtClean="0"/>
              <a:t>Importance of and difficulties in acquiring art assets</a:t>
            </a:r>
          </a:p>
          <a:p>
            <a:r>
              <a:rPr lang="en-US" dirty="0" smtClean="0"/>
              <a:t>Integrating code can be more time consuming than we thought</a:t>
            </a:r>
          </a:p>
          <a:p>
            <a:r>
              <a:rPr lang="en-US" dirty="0" smtClean="0"/>
              <a:t>It’s important to set and </a:t>
            </a:r>
            <a:r>
              <a:rPr lang="en-US" u="sng" dirty="0" smtClean="0"/>
              <a:t>meet</a:t>
            </a:r>
            <a:r>
              <a:rPr lang="en-US" dirty="0" smtClean="0"/>
              <a:t> minor goals between checkpoints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25510228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Equity">
  <a:themeElements>
    <a:clrScheme name="Equity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Equity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Equity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46</TotalTime>
  <Words>165</Words>
  <Application>Microsoft Office PowerPoint</Application>
  <PresentationFormat>On-screen Show (4:3)</PresentationFormat>
  <Paragraphs>28</Paragraphs>
  <Slides>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Equity</vt:lpstr>
      <vt:lpstr>Dungeon Chronicles</vt:lpstr>
      <vt:lpstr>Game Description</vt:lpstr>
      <vt:lpstr>What Went Right</vt:lpstr>
      <vt:lpstr>What Went Wrong</vt:lpstr>
      <vt:lpstr>What We Would Change</vt:lpstr>
      <vt:lpstr>What We Learned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Dungeon Chronicles</dc:title>
  <dc:creator>IGMAdmin</dc:creator>
  <cp:lastModifiedBy>IGMAdmin</cp:lastModifiedBy>
  <cp:revision>9</cp:revision>
  <dcterms:created xsi:type="dcterms:W3CDTF">2011-05-17T03:33:43Z</dcterms:created>
  <dcterms:modified xsi:type="dcterms:W3CDTF">2011-05-17T04:42:43Z</dcterms:modified>
</cp:coreProperties>
</file>